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68" r:id="rId3"/>
    <p:sldId id="287" r:id="rId4"/>
    <p:sldId id="286" r:id="rId5"/>
    <p:sldId id="284" r:id="rId6"/>
    <p:sldId id="270" r:id="rId7"/>
    <p:sldId id="269" r:id="rId8"/>
    <p:sldId id="271" r:id="rId9"/>
    <p:sldId id="275" r:id="rId10"/>
    <p:sldId id="273" r:id="rId11"/>
    <p:sldId id="276" r:id="rId12"/>
    <p:sldId id="277" r:id="rId13"/>
    <p:sldId id="278" r:id="rId14"/>
    <p:sldId id="279" r:id="rId15"/>
    <p:sldId id="280" r:id="rId16"/>
    <p:sldId id="288" r:id="rId17"/>
    <p:sldId id="282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0008EFE0-4996-4DF0-9B54-238C79DCADA0}">
          <p14:sldIdLst>
            <p14:sldId id="256"/>
            <p14:sldId id="268"/>
            <p14:sldId id="287"/>
            <p14:sldId id="286"/>
            <p14:sldId id="284"/>
            <p14:sldId id="270"/>
            <p14:sldId id="269"/>
            <p14:sldId id="271"/>
            <p14:sldId id="275"/>
            <p14:sldId id="273"/>
            <p14:sldId id="276"/>
            <p14:sldId id="277"/>
            <p14:sldId id="278"/>
            <p14:sldId id="279"/>
            <p14:sldId id="280"/>
            <p14:sldId id="288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uypers Nick [student]" initials="CN[" lastIdx="1" clrIdx="0">
    <p:extLst>
      <p:ext uri="{19B8F6BF-5375-455C-9EA6-DF929625EA0E}">
        <p15:presenceInfo xmlns:p15="http://schemas.microsoft.com/office/powerpoint/2012/main" userId="Cuypers Nick [student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A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0277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463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731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717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256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882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917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813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906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635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472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11FB4-F18A-4FAE-AADB-C4F8FD821B5F}" type="datetimeFigureOut">
              <a:rPr lang="nl-BE" smtClean="0"/>
              <a:t>26/03/2017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DFBDFCB-568D-4ED4-ACCE-BE762C8B8658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732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4217" y="3426864"/>
            <a:ext cx="8045742" cy="2076145"/>
          </a:xfrm>
        </p:spPr>
        <p:txBody>
          <a:bodyPr>
            <a:normAutofit fontScale="90000"/>
          </a:bodyPr>
          <a:lstStyle/>
          <a:p>
            <a:r>
              <a:rPr lang="nl-BE" dirty="0">
                <a:solidFill>
                  <a:srgbClr val="42A5F5"/>
                </a:solidFill>
                <a:latin typeface="+mn-lt"/>
              </a:rPr>
              <a:t>Groep 2b 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</a:t>
            </a:r>
            <a:r>
              <a:rPr lang="nl-BE" dirty="0" err="1">
                <a:solidFill>
                  <a:srgbClr val="42A5F5"/>
                </a:solidFill>
                <a:latin typeface="+mn-lt"/>
              </a:rPr>
              <a:t>-h</a:t>
            </a:r>
            <a:r>
              <a:rPr lang="nl-BE" cap="none" dirty="0" err="1">
                <a:solidFill>
                  <a:srgbClr val="42A5F5"/>
                </a:solidFill>
                <a:latin typeface="+mn-lt"/>
              </a:rPr>
              <a:t>ealth</a:t>
            </a:r>
            <a:br>
              <a:rPr lang="nl-BE" cap="none" dirty="0">
                <a:solidFill>
                  <a:srgbClr val="42A5F5"/>
                </a:solidFill>
                <a:latin typeface="+mn-lt"/>
              </a:rPr>
            </a:br>
            <a:r>
              <a:rPr lang="nl-BE" sz="9200" cap="none" dirty="0">
                <a:solidFill>
                  <a:srgbClr val="42A5F5"/>
                </a:solidFill>
                <a:latin typeface="+mn-lt"/>
              </a:rPr>
              <a:t>Nick Cuypers</a:t>
            </a:r>
            <a:br>
              <a:rPr lang="nl-BE" cap="none" dirty="0">
                <a:solidFill>
                  <a:srgbClr val="42A5F5"/>
                </a:solidFill>
                <a:latin typeface="+mn-lt"/>
              </a:rPr>
            </a:br>
            <a:r>
              <a:rPr lang="nl-BE" sz="7400" cap="none" dirty="0">
                <a:solidFill>
                  <a:srgbClr val="42A5F5"/>
                </a:solidFill>
                <a:latin typeface="+mn-lt"/>
              </a:rPr>
              <a:t>Koen Schauwaert</a:t>
            </a:r>
            <a:br>
              <a:rPr lang="nl-BE" sz="7400" cap="none" dirty="0">
                <a:solidFill>
                  <a:srgbClr val="42A5F5"/>
                </a:solidFill>
                <a:latin typeface="+mn-lt"/>
              </a:rPr>
            </a:br>
            <a:r>
              <a:rPr lang="nl-BE" sz="6900" cap="none" dirty="0">
                <a:solidFill>
                  <a:schemeClr val="tx1"/>
                </a:solidFill>
                <a:latin typeface="+mn-lt"/>
              </a:rPr>
              <a:t>= P R O G R E S </a:t>
            </a:r>
            <a:r>
              <a:rPr lang="nl-BE" sz="6900" cap="none" dirty="0" err="1">
                <a:solidFill>
                  <a:schemeClr val="tx1"/>
                </a:solidFill>
                <a:latin typeface="+mn-lt"/>
              </a:rPr>
              <a:t>S</a:t>
            </a:r>
            <a:r>
              <a:rPr lang="nl-BE" sz="6900" cap="none" dirty="0">
                <a:solidFill>
                  <a:schemeClr val="tx1"/>
                </a:solidFill>
                <a:latin typeface="+mn-lt"/>
              </a:rPr>
              <a:t> =</a:t>
            </a:r>
            <a:endParaRPr lang="nl-BE" sz="69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038" y="1851085"/>
            <a:ext cx="3546505" cy="35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1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calorieën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Complexe formule:</a:t>
            </a:r>
          </a:p>
          <a:p>
            <a:pPr lvl="1"/>
            <a:r>
              <a:rPr lang="nl-BE" dirty="0"/>
              <a:t>Gewicht, tijd over 100 meter afstand</a:t>
            </a:r>
          </a:p>
          <a:p>
            <a:r>
              <a:rPr lang="nl-BE" dirty="0"/>
              <a:t>Andere focus op app</a:t>
            </a:r>
          </a:p>
          <a:p>
            <a:endParaRPr lang="nl-BE" dirty="0"/>
          </a:p>
          <a:p>
            <a:r>
              <a:rPr lang="nl-BE" dirty="0"/>
              <a:t>Gemiddelde persoon:</a:t>
            </a:r>
          </a:p>
          <a:p>
            <a:pPr lvl="1"/>
            <a:r>
              <a:rPr lang="nl-BE" dirty="0"/>
              <a:t>0,044 KCAL per stap</a:t>
            </a:r>
          </a:p>
          <a:p>
            <a:pPr lvl="1"/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caloriesBurned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= steps * 0.044</a:t>
            </a:r>
          </a:p>
          <a:p>
            <a:pPr lvl="1"/>
            <a:endParaRPr lang="nl-BE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68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Overige waardes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sz="2400" dirty="0" err="1"/>
              <a:t>To</a:t>
            </a:r>
            <a:r>
              <a:rPr lang="nl-BE" sz="2400" dirty="0"/>
              <a:t> Do:</a:t>
            </a:r>
          </a:p>
          <a:p>
            <a:pPr lvl="1"/>
            <a:r>
              <a:rPr lang="nl-BE" dirty="0"/>
              <a:t>Afstand met behulp van </a:t>
            </a:r>
            <a:r>
              <a:rPr lang="nl-BE" dirty="0" err="1"/>
              <a:t>Maps</a:t>
            </a:r>
            <a:r>
              <a:rPr lang="nl-BE" dirty="0"/>
              <a:t> Activity</a:t>
            </a:r>
          </a:p>
          <a:p>
            <a:pPr lvl="1"/>
            <a:r>
              <a:rPr lang="nl-BE" dirty="0"/>
              <a:t>Hierin afstand bepalen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Gemiddelde snelheid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Hartslag met behulp van de hardware uit Finland </a:t>
            </a:r>
          </a:p>
          <a:p>
            <a:pPr marL="457200" lvl="1" indent="0">
              <a:buNone/>
            </a:pPr>
            <a:r>
              <a:rPr lang="nl-BE" dirty="0"/>
              <a:t>via bluetooth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54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Delen op facebook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Facebook SDK</a:t>
            </a:r>
          </a:p>
          <a:p>
            <a:r>
              <a:rPr lang="nl-BE" dirty="0"/>
              <a:t>Voorlopig enkel link (image) en eigen</a:t>
            </a:r>
          </a:p>
          <a:p>
            <a:pPr marL="0" indent="0">
              <a:buNone/>
            </a:pPr>
            <a:r>
              <a:rPr lang="nl-BE" dirty="0"/>
              <a:t>bericht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Overzicht van </a:t>
            </a:r>
            <a:r>
              <a:rPr lang="nl-BE" dirty="0" err="1"/>
              <a:t>Main</a:t>
            </a:r>
            <a:r>
              <a:rPr lang="nl-BE" dirty="0"/>
              <a:t> Activity (screenshot/grafiek)</a:t>
            </a:r>
          </a:p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64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212297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 </a:t>
            </a:r>
            <a:r>
              <a:rPr lang="nl-BE" sz="4800" dirty="0" err="1"/>
              <a:t>maps</a:t>
            </a:r>
            <a:r>
              <a:rPr lang="nl-BE" sz="4800" dirty="0"/>
              <a:t>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Elke 10 sec. een “dot”</a:t>
            </a:r>
          </a:p>
          <a:p>
            <a:r>
              <a:rPr lang="nl-BE" dirty="0"/>
              <a:t>Gebruik van Google API</a:t>
            </a:r>
          </a:p>
          <a:p>
            <a:r>
              <a:rPr lang="nl-BE" dirty="0" err="1"/>
              <a:t>Wakelock</a:t>
            </a:r>
            <a:r>
              <a:rPr lang="nl-BE" dirty="0"/>
              <a:t> en </a:t>
            </a:r>
            <a:r>
              <a:rPr lang="nl-BE" dirty="0" err="1"/>
              <a:t>LocationService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Latitude en Longitude in Array/List</a:t>
            </a:r>
          </a:p>
          <a:p>
            <a:pPr lvl="1"/>
            <a:r>
              <a:rPr lang="nl-BE" dirty="0"/>
              <a:t>“</a:t>
            </a:r>
            <a:r>
              <a:rPr lang="nl-BE" dirty="0" err="1"/>
              <a:t>Dots</a:t>
            </a:r>
            <a:r>
              <a:rPr lang="nl-BE" dirty="0"/>
              <a:t>” verbinden met Polyline</a:t>
            </a:r>
          </a:p>
          <a:p>
            <a:pPr lvl="1"/>
            <a:r>
              <a:rPr lang="nl-BE" dirty="0"/>
              <a:t>Afstand en Snelheid naar </a:t>
            </a:r>
            <a:r>
              <a:rPr lang="nl-BE" dirty="0" err="1"/>
              <a:t>Main</a:t>
            </a:r>
            <a:r>
              <a:rPr lang="nl-BE" dirty="0"/>
              <a:t> Activity</a:t>
            </a:r>
          </a:p>
        </p:txBody>
      </p:sp>
    </p:spTree>
    <p:extLst>
      <p:ext uri="{BB962C8B-B14F-4D97-AF65-F5344CB8AC3E}">
        <p14:creationId xmlns:p14="http://schemas.microsoft.com/office/powerpoint/2010/main" val="172396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Dummy grafiek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Grafiek met testdata</a:t>
            </a: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Hartslag visualiseren in grafiek:</a:t>
            </a:r>
          </a:p>
          <a:p>
            <a:pPr lvl="2"/>
            <a:r>
              <a:rPr lang="nl-BE" dirty="0"/>
              <a:t>Live data</a:t>
            </a:r>
          </a:p>
          <a:p>
            <a:pPr lvl="2"/>
            <a:r>
              <a:rPr lang="nl-BE" dirty="0"/>
              <a:t>Opgeslagen (historie) data</a:t>
            </a:r>
          </a:p>
          <a:p>
            <a:pPr lvl="1"/>
            <a:r>
              <a:rPr lang="nl-BE" dirty="0"/>
              <a:t>Mogelijkheid tot scrollen en zoomen</a:t>
            </a:r>
          </a:p>
          <a:p>
            <a:pPr lvl="1"/>
            <a:endParaRPr lang="nl-BE" sz="2000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31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1403" y="804519"/>
            <a:ext cx="4891831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Database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941783" y="1784998"/>
            <a:ext cx="5991194" cy="4487618"/>
          </a:xfrm>
        </p:spPr>
        <p:txBody>
          <a:bodyPr>
            <a:normAutofit/>
          </a:bodyPr>
          <a:lstStyle/>
          <a:p>
            <a:r>
              <a:rPr lang="nl-BE" dirty="0"/>
              <a:t>Inloggegevens opslaan</a:t>
            </a:r>
          </a:p>
          <a:p>
            <a:r>
              <a:rPr lang="nl-BE" dirty="0" err="1"/>
              <a:t>Firebase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Gebruikersnaam</a:t>
            </a:r>
          </a:p>
          <a:p>
            <a:pPr lvl="1"/>
            <a:r>
              <a:rPr lang="nl-BE" dirty="0"/>
              <a:t>Teamnaam</a:t>
            </a:r>
          </a:p>
          <a:p>
            <a:pPr lvl="1"/>
            <a:r>
              <a:rPr lang="nl-BE" dirty="0"/>
              <a:t>Hartslag</a:t>
            </a:r>
          </a:p>
          <a:p>
            <a:pPr lvl="1"/>
            <a:r>
              <a:rPr lang="nl-BE" dirty="0"/>
              <a:t>Vorige “</a:t>
            </a:r>
            <a:r>
              <a:rPr lang="nl-BE" dirty="0" err="1"/>
              <a:t>Workout</a:t>
            </a:r>
            <a:r>
              <a:rPr lang="nl-BE" dirty="0"/>
              <a:t>” gegevens</a:t>
            </a:r>
          </a:p>
          <a:p>
            <a:pPr lvl="1"/>
            <a:endParaRPr lang="nl-BE" dirty="0"/>
          </a:p>
          <a:p>
            <a:r>
              <a:rPr lang="nl-BE" dirty="0"/>
              <a:t>Nog volledig te doen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https://pbs.twimg.com/profile_images/733004510394650625/cZLxNFZS_4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8" y="109212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0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Bluetooth data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Connectie met </a:t>
            </a:r>
            <a:r>
              <a:rPr lang="nl-BE" dirty="0" err="1"/>
              <a:t>tracker</a:t>
            </a:r>
            <a:r>
              <a:rPr lang="nl-BE" dirty="0"/>
              <a:t> via bluetooth</a:t>
            </a:r>
          </a:p>
          <a:p>
            <a:r>
              <a:rPr lang="nl-BE" dirty="0" err="1"/>
              <a:t>Trackers</a:t>
            </a:r>
            <a:r>
              <a:rPr lang="nl-BE" dirty="0"/>
              <a:t> verzamelen constant data</a:t>
            </a:r>
          </a:p>
          <a:p>
            <a:r>
              <a:rPr lang="nl-BE" dirty="0"/>
              <a:t>Gemiddelde wordt aangeboden</a:t>
            </a:r>
          </a:p>
          <a:p>
            <a:endParaRPr lang="nl-BE" dirty="0"/>
          </a:p>
          <a:p>
            <a:r>
              <a:rPr lang="nl-BE" dirty="0"/>
              <a:t>Team:</a:t>
            </a:r>
          </a:p>
          <a:p>
            <a:pPr lvl="1"/>
            <a:r>
              <a:rPr lang="nl-BE" dirty="0"/>
              <a:t>Ontvanger (coach) </a:t>
            </a:r>
            <a:r>
              <a:rPr lang="nl-BE" dirty="0" err="1"/>
              <a:t>cycled</a:t>
            </a:r>
            <a:r>
              <a:rPr lang="nl-BE" dirty="0"/>
              <a:t> langs </a:t>
            </a:r>
            <a:r>
              <a:rPr lang="nl-BE" dirty="0" err="1"/>
              <a:t>hosts</a:t>
            </a:r>
            <a:endParaRPr lang="nl-BE" dirty="0"/>
          </a:p>
          <a:p>
            <a:pPr lvl="1"/>
            <a:r>
              <a:rPr lang="nl-BE" dirty="0"/>
              <a:t>‘Connectie &gt;&gt; int doorsturen &gt;&gt; connectie verbreken’</a:t>
            </a:r>
          </a:p>
          <a:p>
            <a:r>
              <a:rPr lang="nl-BE" sz="2200" dirty="0"/>
              <a:t>Solo:</a:t>
            </a:r>
          </a:p>
          <a:p>
            <a:pPr lvl="1"/>
            <a:r>
              <a:rPr lang="nl-BE" sz="2000" dirty="0"/>
              <a:t>Eens in zoveel tijd connectie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2" name="Picture 4" descr="https://ssl.gstatic.com/images/icons/material/product/1x/bluetooth_512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799" y="804519"/>
            <a:ext cx="3773909" cy="37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81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9" y="329938"/>
            <a:ext cx="3107291" cy="63395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Vragen?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53" y="1789529"/>
            <a:ext cx="2115721" cy="21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2" y="346807"/>
            <a:ext cx="3107291" cy="63395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986" y="1806398"/>
            <a:ext cx="2115721" cy="21157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Vragen?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85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Het begin: </a:t>
            </a:r>
            <a:r>
              <a:rPr lang="nl-BE" sz="4800" dirty="0" err="1"/>
              <a:t>finland</a:t>
            </a:r>
            <a:endParaRPr lang="nl-BE" sz="4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0" y="1770208"/>
            <a:ext cx="11249320" cy="3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9209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productnaam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Fitness</a:t>
            </a:r>
          </a:p>
          <a:p>
            <a:r>
              <a:rPr lang="nl-BE" dirty="0" err="1"/>
              <a:t>Activitytracker</a:t>
            </a:r>
            <a:endParaRPr lang="nl-BE" dirty="0"/>
          </a:p>
          <a:p>
            <a:r>
              <a:rPr lang="nl-BE" dirty="0" err="1"/>
              <a:t>Social</a:t>
            </a:r>
            <a:endParaRPr lang="nl-BE" dirty="0"/>
          </a:p>
          <a:p>
            <a:r>
              <a:rPr lang="nl-BE" dirty="0"/>
              <a:t>Team</a:t>
            </a:r>
          </a:p>
          <a:p>
            <a:r>
              <a:rPr lang="nl-BE" dirty="0"/>
              <a:t>Solo</a:t>
            </a:r>
          </a:p>
          <a:p>
            <a:r>
              <a:rPr lang="nl-BE" dirty="0"/>
              <a:t>Jong en hip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4" name="Picture 2" descr="http://www.navigateme.unsw.edu.au/bundles/navigatemebranding/images/theme/ques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35" y="1113590"/>
            <a:ext cx="38766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73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Splashscreen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 err="1"/>
              <a:t>Splashscreen</a:t>
            </a:r>
            <a:r>
              <a:rPr lang="nl-BE" dirty="0"/>
              <a:t> met </a:t>
            </a:r>
            <a:r>
              <a:rPr lang="nl-BE" dirty="0" err="1"/>
              <a:t>heart</a:t>
            </a:r>
            <a:r>
              <a:rPr lang="nl-BE" dirty="0"/>
              <a:t>-beat logo</a:t>
            </a:r>
          </a:p>
          <a:p>
            <a:r>
              <a:rPr lang="nl-BE" dirty="0"/>
              <a:t>“Tap </a:t>
            </a:r>
            <a:r>
              <a:rPr lang="nl-BE" dirty="0" err="1"/>
              <a:t>to</a:t>
            </a:r>
            <a:r>
              <a:rPr lang="nl-BE" dirty="0"/>
              <a:t> skip”</a:t>
            </a:r>
          </a:p>
        </p:txBody>
      </p:sp>
      <p:pic>
        <p:nvPicPr>
          <p:cNvPr id="4" name="demo_splashscreen_and_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299" r="36294"/>
          <a:stretch/>
        </p:blipFill>
        <p:spPr>
          <a:xfrm>
            <a:off x="8038441" y="415764"/>
            <a:ext cx="2789080" cy="5724389"/>
          </a:xfrm>
          <a:prstGeom prst="rect">
            <a:avLst/>
          </a:prstGeom>
          <a:effectLst/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02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9726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Logo </a:t>
            </a:r>
            <a:r>
              <a:rPr lang="nl-BE" sz="4800" dirty="0" err="1"/>
              <a:t>fitrax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Adobe Photoshop</a:t>
            </a:r>
          </a:p>
          <a:p>
            <a:r>
              <a:rPr lang="nl-BE" dirty="0" err="1"/>
              <a:t>Material</a:t>
            </a:r>
            <a:r>
              <a:rPr lang="nl-BE" dirty="0"/>
              <a:t> Design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06" y="3262947"/>
            <a:ext cx="3224962" cy="32249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200802"/>
            <a:ext cx="3305903" cy="3305903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3658459"/>
            <a:ext cx="3044743" cy="30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Splashscreen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8"/>
            <a:ext cx="9291215" cy="4487618"/>
          </a:xfrm>
        </p:spPr>
        <p:txBody>
          <a:bodyPr>
            <a:normAutofit/>
          </a:bodyPr>
          <a:lstStyle/>
          <a:p>
            <a:r>
              <a:rPr lang="nl-BE" dirty="0" err="1"/>
              <a:t>Splashscreen</a:t>
            </a:r>
            <a:r>
              <a:rPr lang="nl-BE" dirty="0"/>
              <a:t> met </a:t>
            </a:r>
            <a:r>
              <a:rPr lang="nl-BE" dirty="0" err="1"/>
              <a:t>heart</a:t>
            </a:r>
            <a:r>
              <a:rPr lang="nl-BE" dirty="0"/>
              <a:t>-beat logo</a:t>
            </a:r>
          </a:p>
          <a:p>
            <a:r>
              <a:rPr lang="nl-BE" dirty="0"/>
              <a:t>“Tap </a:t>
            </a:r>
            <a:r>
              <a:rPr lang="nl-BE" dirty="0" err="1"/>
              <a:t>to</a:t>
            </a:r>
            <a:r>
              <a:rPr lang="nl-BE" dirty="0"/>
              <a:t> skip”</a:t>
            </a:r>
          </a:p>
        </p:txBody>
      </p:sp>
      <p:pic>
        <p:nvPicPr>
          <p:cNvPr id="4" name="demo_splashscreen_and_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299" r="36294"/>
          <a:stretch/>
        </p:blipFill>
        <p:spPr>
          <a:xfrm>
            <a:off x="8038441" y="415764"/>
            <a:ext cx="2789080" cy="5724389"/>
          </a:xfrm>
          <a:prstGeom prst="rect">
            <a:avLst/>
          </a:prstGeom>
          <a:effectLst/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6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0" y="329938"/>
            <a:ext cx="3104720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5763" y="804519"/>
            <a:ext cx="9291215" cy="1049235"/>
          </a:xfrm>
        </p:spPr>
        <p:txBody>
          <a:bodyPr>
            <a:normAutofit/>
          </a:bodyPr>
          <a:lstStyle/>
          <a:p>
            <a:pPr algn="r"/>
            <a:r>
              <a:rPr lang="nl-BE" sz="4800" dirty="0"/>
              <a:t>Login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33636" y="1784998"/>
            <a:ext cx="5769114" cy="4487618"/>
          </a:xfrm>
        </p:spPr>
        <p:txBody>
          <a:bodyPr>
            <a:normAutofit/>
          </a:bodyPr>
          <a:lstStyle/>
          <a:p>
            <a:r>
              <a:rPr lang="nl-BE" dirty="0"/>
              <a:t>Login Activity:</a:t>
            </a:r>
          </a:p>
          <a:p>
            <a:pPr lvl="1"/>
            <a:r>
              <a:rPr lang="nl-BE" dirty="0"/>
              <a:t>Offline login/register</a:t>
            </a: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Array/List</a:t>
            </a:r>
          </a:p>
          <a:p>
            <a:pPr lvl="1"/>
            <a:r>
              <a:rPr lang="nl-BE" dirty="0"/>
              <a:t>Nieuwe gebruiker checken</a:t>
            </a:r>
          </a:p>
          <a:p>
            <a:pPr lvl="1"/>
            <a:r>
              <a:rPr lang="nl-BE" dirty="0"/>
              <a:t>Bestaande gebruiker checken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9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/>
              <a:t>Main</a:t>
            </a:r>
            <a:r>
              <a:rPr lang="nl-BE" sz="4800" dirty="0"/>
              <a:t> </a:t>
            </a:r>
            <a:r>
              <a:rPr lang="nl-BE" sz="4800" dirty="0" err="1"/>
              <a:t>activity</a:t>
            </a:r>
            <a:endParaRPr lang="nl-BE" sz="48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Stappenteller (Google API)</a:t>
            </a:r>
          </a:p>
          <a:p>
            <a:r>
              <a:rPr lang="nl-BE" dirty="0"/>
              <a:t>Verbrande calorieën</a:t>
            </a:r>
          </a:p>
          <a:p>
            <a:r>
              <a:rPr lang="nl-BE" dirty="0"/>
              <a:t>Random </a:t>
            </a:r>
            <a:r>
              <a:rPr lang="nl-BE" dirty="0" err="1"/>
              <a:t>welkomsbericht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Na “</a:t>
            </a:r>
            <a:r>
              <a:rPr lang="nl-BE" dirty="0" err="1"/>
              <a:t>Workout</a:t>
            </a:r>
            <a:r>
              <a:rPr lang="nl-BE" dirty="0"/>
              <a:t>”:</a:t>
            </a:r>
          </a:p>
          <a:p>
            <a:pPr lvl="2"/>
            <a:r>
              <a:rPr lang="nl-BE" sz="1800" dirty="0"/>
              <a:t>Afstand, gemiddelde snelheid, </a:t>
            </a:r>
          </a:p>
          <a:p>
            <a:pPr marL="914400" lvl="2" indent="0">
              <a:buNone/>
            </a:pPr>
            <a:r>
              <a:rPr lang="nl-BE" sz="1800" dirty="0"/>
              <a:t>gemiddelde hartslag</a:t>
            </a:r>
          </a:p>
          <a:p>
            <a:pPr lvl="1"/>
            <a:r>
              <a:rPr lang="nl-BE" dirty="0"/>
              <a:t>Hartslag (huidig, momentopname)</a:t>
            </a:r>
          </a:p>
          <a:p>
            <a:pPr lvl="1"/>
            <a:r>
              <a:rPr lang="nl-BE" dirty="0"/>
              <a:t>Opslaan in database gebruiker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93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71" y="329938"/>
            <a:ext cx="3107291" cy="633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pPr algn="l"/>
            <a:r>
              <a:rPr lang="nl-BE" sz="4800" dirty="0"/>
              <a:t>stappenteller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51579" y="1784997"/>
            <a:ext cx="9291215" cy="4991817"/>
          </a:xfrm>
        </p:spPr>
        <p:txBody>
          <a:bodyPr>
            <a:normAutofit/>
          </a:bodyPr>
          <a:lstStyle/>
          <a:p>
            <a:r>
              <a:rPr lang="nl-BE" dirty="0"/>
              <a:t>Google API:</a:t>
            </a:r>
          </a:p>
          <a:p>
            <a:pPr lvl="1"/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Sensor.</a:t>
            </a:r>
            <a:r>
              <a:rPr lang="nl-BE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TYPE_STEP_COUNTER</a:t>
            </a:r>
            <a:endParaRPr lang="nl-BE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Do:</a:t>
            </a:r>
          </a:p>
          <a:p>
            <a:pPr lvl="1"/>
            <a:r>
              <a:rPr lang="nl-BE" dirty="0"/>
              <a:t>Reset na 00:00 uur</a:t>
            </a:r>
          </a:p>
          <a:p>
            <a:pPr lvl="1"/>
            <a:r>
              <a:rPr lang="nl-BE" dirty="0"/>
              <a:t>Aantal stappen per dag</a:t>
            </a:r>
          </a:p>
          <a:p>
            <a:pPr lvl="1"/>
            <a:r>
              <a:rPr lang="nl-BE" dirty="0"/>
              <a:t>Aantal stappen na “</a:t>
            </a:r>
            <a:r>
              <a:rPr lang="nl-BE" dirty="0" err="1"/>
              <a:t>Workout</a:t>
            </a:r>
            <a:r>
              <a:rPr lang="nl-BE" dirty="0"/>
              <a:t>”</a:t>
            </a:r>
          </a:p>
          <a:p>
            <a:pPr lvl="1"/>
            <a:r>
              <a:rPr lang="nl-BE" dirty="0"/>
              <a:t>Opslaan in database gebruiker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55" y="5693790"/>
            <a:ext cx="1009412" cy="100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05451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Fitrax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60A5F5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e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251</TotalTime>
  <Words>335</Words>
  <Application>Microsoft Office PowerPoint</Application>
  <PresentationFormat>Breedbeeld</PresentationFormat>
  <Paragraphs>108</Paragraphs>
  <Slides>18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Courier New</vt:lpstr>
      <vt:lpstr>Rockwell</vt:lpstr>
      <vt:lpstr>Galerie</vt:lpstr>
      <vt:lpstr>Groep 2b e-health Nick Cuypers Koen Schauwaert = P R O G R E S S =</vt:lpstr>
      <vt:lpstr>Het begin: finland</vt:lpstr>
      <vt:lpstr>productnaam</vt:lpstr>
      <vt:lpstr>Splashscreen</vt:lpstr>
      <vt:lpstr>Logo fitrax</vt:lpstr>
      <vt:lpstr>Splashscreen</vt:lpstr>
      <vt:lpstr>Login activity</vt:lpstr>
      <vt:lpstr>Main activity</vt:lpstr>
      <vt:lpstr>stappenteller</vt:lpstr>
      <vt:lpstr>calorieën</vt:lpstr>
      <vt:lpstr>Overige waardes</vt:lpstr>
      <vt:lpstr>Delen op facebook</vt:lpstr>
      <vt:lpstr> maps activity</vt:lpstr>
      <vt:lpstr>Dummy grafiek</vt:lpstr>
      <vt:lpstr>Database</vt:lpstr>
      <vt:lpstr>Bluetooth data</vt:lpstr>
      <vt:lpstr>Vragen?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Fitrax</dc:title>
  <dc:creator>Cuypers Nick [student]</dc:creator>
  <cp:lastModifiedBy>Koen Schauwaert</cp:lastModifiedBy>
  <cp:revision>42</cp:revision>
  <dcterms:created xsi:type="dcterms:W3CDTF">2017-03-26T11:02:18Z</dcterms:created>
  <dcterms:modified xsi:type="dcterms:W3CDTF">2017-03-26T19:36:10Z</dcterms:modified>
</cp:coreProperties>
</file>